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5960-CC65-4667-B848-6A287B19B5E0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DF593-29FA-42D2-B299-ED9CFD18D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142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5960-CC65-4667-B848-6A287B19B5E0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DF593-29FA-42D2-B299-ED9CFD18D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795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5960-CC65-4667-B848-6A287B19B5E0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DF593-29FA-42D2-B299-ED9CFD18D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0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5960-CC65-4667-B848-6A287B19B5E0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DF593-29FA-42D2-B299-ED9CFD18D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124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5960-CC65-4667-B848-6A287B19B5E0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DF593-29FA-42D2-B299-ED9CFD18D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938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5960-CC65-4667-B848-6A287B19B5E0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DF593-29FA-42D2-B299-ED9CFD18D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391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5960-CC65-4667-B848-6A287B19B5E0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DF593-29FA-42D2-B299-ED9CFD18D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895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5960-CC65-4667-B848-6A287B19B5E0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DF593-29FA-42D2-B299-ED9CFD18D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237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5960-CC65-4667-B848-6A287B19B5E0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DF593-29FA-42D2-B299-ED9CFD18D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11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5960-CC65-4667-B848-6A287B19B5E0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DF593-29FA-42D2-B299-ED9CFD18D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191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5960-CC65-4667-B848-6A287B19B5E0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DF593-29FA-42D2-B299-ED9CFD18D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767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E5960-CC65-4667-B848-6A287B19B5E0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DF593-29FA-42D2-B299-ED9CFD18D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527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609599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3200" b="1" dirty="0" smtClean="0">
                <a:solidFill>
                  <a:schemeClr val="bg1"/>
                </a:solidFill>
              </a:rPr>
              <a:t>Pravila za korišćenje bočkica u prezentacijama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5855" y="1828800"/>
            <a:ext cx="8001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sr-Latn-RS" sz="2800" b="1" dirty="0" smtClean="0">
                <a:solidFill>
                  <a:schemeClr val="bg1"/>
                </a:solidFill>
              </a:rPr>
              <a:t>Koristite</a:t>
            </a:r>
            <a:r>
              <a:rPr lang="sr-Latn-RS" sz="2800" dirty="0" smtClean="0">
                <a:solidFill>
                  <a:schemeClr val="bg1"/>
                </a:solidFill>
              </a:rPr>
              <a:t> ih umemereno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sr-Latn-RS" sz="2800" b="1" dirty="0" smtClean="0">
                <a:solidFill>
                  <a:schemeClr val="bg1"/>
                </a:solidFill>
              </a:rPr>
              <a:t>Napišite</a:t>
            </a:r>
            <a:r>
              <a:rPr lang="sr-Latn-RS" sz="2800" dirty="0" smtClean="0">
                <a:solidFill>
                  <a:schemeClr val="bg1"/>
                </a:solidFill>
              </a:rPr>
              <a:t> naslov iznad njih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sr-Latn-RS" sz="2800" b="1" dirty="0" smtClean="0">
                <a:solidFill>
                  <a:schemeClr val="bg1"/>
                </a:solidFill>
              </a:rPr>
              <a:t>Koristite</a:t>
            </a:r>
            <a:r>
              <a:rPr lang="sr-Latn-RS" sz="2800" dirty="0" smtClean="0">
                <a:solidFill>
                  <a:schemeClr val="bg1"/>
                </a:solidFill>
              </a:rPr>
              <a:t> paralelnu strukturu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sr-Latn-RS" sz="2800" b="1" dirty="0" smtClean="0">
                <a:solidFill>
                  <a:schemeClr val="bg1"/>
                </a:solidFill>
              </a:rPr>
              <a:t>Prikažite</a:t>
            </a:r>
            <a:r>
              <a:rPr lang="sr-Latn-RS" sz="2800" dirty="0" smtClean="0">
                <a:solidFill>
                  <a:schemeClr val="bg1"/>
                </a:solidFill>
              </a:rPr>
              <a:t> ih pojedinačno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sr-Latn-RS" sz="2800" b="1" dirty="0" smtClean="0">
                <a:solidFill>
                  <a:schemeClr val="bg1"/>
                </a:solidFill>
              </a:rPr>
              <a:t>Budite</a:t>
            </a:r>
            <a:r>
              <a:rPr lang="sr-Latn-RS" sz="2800" dirty="0" smtClean="0">
                <a:solidFill>
                  <a:schemeClr val="bg1"/>
                </a:solidFill>
              </a:rPr>
              <a:t> konstantni u izboru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752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23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korisnik</dc:creator>
  <cp:lastModifiedBy>korisnik</cp:lastModifiedBy>
  <cp:revision>2</cp:revision>
  <dcterms:created xsi:type="dcterms:W3CDTF">2015-03-26T06:05:38Z</dcterms:created>
  <dcterms:modified xsi:type="dcterms:W3CDTF">2015-03-26T06:17:42Z</dcterms:modified>
</cp:coreProperties>
</file>